
<file path=[Content_Types].xml><?xml version="1.0" encoding="utf-8"?>
<Types xmlns="http://schemas.openxmlformats.org/package/2006/content-types">
  <Default Extension="png" ContentType="image/png"/>
  <Default Extension="jpg&amp;ehk=9nY6AUFI5o94tk" ContentType="image/jpeg"/>
  <Default Extension="jpg&amp;ehk=uiu7QYFIVWAvSIIM" ContentType="image/jpeg"/>
  <Default Extension="jpg!d&amp;ehk=MOlZ" ContentType="image/jpeg"/>
  <Default Extension="jpeg" ContentType="image/jpeg"/>
  <Default Extension="rels" ContentType="application/vnd.openxmlformats-package.relationships+xml"/>
  <Default Extension="xml" ContentType="application/xml"/>
  <Default Extension="jpg&amp;ehk=bWDg4v9Agc7i2G3xSoTmiw&amp;r=0&amp;pid=OfficeInsert" ContentType="image/jpeg"/>
  <Default Extension="jpg&amp;ehk=CvP0pTxVI7PoyHQ5tUsT0g&amp;r=0&amp;pid=OfficeInsert" ContentType="image/jpeg"/>
  <Default Extension="jpg&amp;ehk=5NqT3WzOw0GullQuZgJ4UQ&amp;r=0&amp;pid=OfficeInsert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6" r:id="rId6"/>
    <p:sldId id="267" r:id="rId7"/>
    <p:sldId id="261" r:id="rId8"/>
    <p:sldId id="262" r:id="rId9"/>
    <p:sldId id="263" r:id="rId10"/>
    <p:sldId id="265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0" autoAdjust="0"/>
    <p:restoredTop sz="94660"/>
  </p:normalViewPr>
  <p:slideViewPr>
    <p:cSldViewPr snapToGrid="0">
      <p:cViewPr varScale="1">
        <p:scale>
          <a:sx n="62" d="100"/>
          <a:sy n="62" d="100"/>
        </p:scale>
        <p:origin x="723" y="2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!d&ehk=MOlZ>
</file>

<file path=ppt/media/image10.jpg&ehk=5NqT3WzOw0GullQuZgJ4UQ&r=0&pid=OfficeInsert>
</file>

<file path=ppt/media/image2.png>
</file>

<file path=ppt/media/image3.jpg&ehk=uiu7QYFIVWAvSIIM>
</file>

<file path=ppt/media/image4.jpg&ehk=CvP0pTxVI7PoyHQ5tUsT0g&r=0&pid=OfficeInsert>
</file>

<file path=ppt/media/image5.jpeg>
</file>

<file path=ppt/media/image6.png>
</file>

<file path=ppt/media/image7.jpeg>
</file>

<file path=ppt/media/image8.jpg&ehk=bWDg4v9Agc7i2G3xSoTmiw&r=0&pid=OfficeInsert>
</file>

<file path=ppt/media/image9.jpg&ehk=9nY6AUFI5o94t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FE782-6D92-47B8-BFD4-119E6EE9E3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BD69BC-2F86-461F-B9F5-85F1C291EC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39E6D-62CE-46BD-A25F-A4613FC74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9C8F1-B6A0-4CE5-A232-053CC7FCA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3618A-0D20-40B6-8197-C1A69691E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33813-4D67-4155-BFF4-330045D8A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E0118B-FDDD-4841-B3E5-FFB5F80D2E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0E0A7-C878-47D1-A689-E6C351E92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2189C-63B9-4C54-BB63-4569C5E04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E90F8-9B76-49D8-B360-FB3C124D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132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FA72F3-387B-4AF7-8A89-5D0A4DB71F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2EB220-CD1B-4896-8AAE-A4FF9FF2E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60B68-2104-4E62-ABDB-395B490D8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8AF96-BDF0-4206-A361-5EBC5788B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A67AD-CDDE-4B36-94D3-6231DBA6E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840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A89F3-0E4F-4659-9217-D41039399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4046E-D1C0-49F4-9537-EC9950F19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47B38-5686-4190-BBB0-78AD06B62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BDCC5-D9A1-45D4-88EE-B01A3296B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158FD-B937-450E-A17C-93E01F225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48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0F2A8-9337-44F4-BF14-175DE2CAF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83F15-8072-48A2-ADE6-94E142944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143AD-89C6-445B-8E4E-6ABA748E6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517E5-5FE2-4BC6-89C6-0E2D14853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49AD9-E306-4D89-A2A6-3CA9AB2C8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6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2E64F-622C-4245-B6A5-0EED7A6A1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97107-8DCF-4A84-B4B6-CBF846148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E111E2-E5C4-4BE9-83B4-930A315A22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EAAF2-2644-4ADB-8FC2-701D88795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9E37D0-A85B-45E2-B1AB-526459D14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5F7A0E-AEF3-48DA-A620-11771A07C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22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1DBC9-34AA-4252-BE0F-AAF37E63D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FF1FC-8DF9-4960-8D04-C36FFBE38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72C35A-1A76-48ED-BDF6-46FE12785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7AB26A-A392-45D2-B41E-6AB7C7A3E5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CB0A7D-47D5-414F-BBD6-6617BEAFD3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1882F1-1B8F-4D83-8901-6F0F5FB1C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859826-272B-44D2-83F1-867436F38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DE411B-9ECF-498E-84C4-18DFB782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083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71AE2-8EF4-45F9-BB10-5C6CF076C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2B9565-B30D-4D64-979A-D134EB0A6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F91BE8-2680-4B74-9992-E39B1AF9C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C2DCB-FB4E-43A8-B0E4-EB70F8A78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23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3CFCE5-EA0B-41B2-818B-2F24D4985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886DEA-7AB6-443E-9197-708A39067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232CCF-AEDC-4D47-ADBC-48DFD7892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642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C7731-6D5A-4F8C-A752-491A17AC5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5181B-6491-4638-B5AE-FCFBA1132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59087-2B9B-420D-BC65-176C231113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20893-00AD-480C-8170-DBCE388A7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4D4A2-3CBC-470D-8606-B8D438E7F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6F7CA-999F-4A5D-A785-F1AA79F0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30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C7A50-C7B4-4F66-84B7-02FBEC360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44599D-CF5F-4D8A-8E44-9CCA6398A2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62F7DD-5A2A-49BA-8C10-8411D17F2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5CCA63-F985-4C25-A0DE-44AC70D3A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7B1398-7FFE-4763-9E6A-D0CBA6985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27ABA-E582-4FA9-B425-93562FD6B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78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EA59F8-2142-443D-B392-E971D99FA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415972-DBF4-428A-96A4-0FF3738DC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98085-E2E6-4FF3-8AC1-9C206B245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8FD2D-8D60-4575-A0C8-E4E78A35FAE9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7822E-BFD5-4A88-A638-315D4F64A9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D3F6B-1E3E-45AA-9E7F-0D724D400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6D19D-7448-4010-BC70-EA0400B7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54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!d&amp;ehk=MOlZ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&amp;ehk=5NqT3WzOw0GullQuZgJ4UQ&amp;r=0&amp;pid=OfficeInsert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ellenoirmag.blogspot.com/2013/02/fearless-fridays-worry-less-accept-more.html" TargetMode="External"/><Relationship Id="rId2" Type="http://schemas.openxmlformats.org/officeDocument/2006/relationships/image" Target="../media/image3.jpg&amp;ehk=uiu7QYFIVWAvSIIM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86530412@N02/7987532186/" TargetMode="External"/><Relationship Id="rId2" Type="http://schemas.openxmlformats.org/officeDocument/2006/relationships/image" Target="../media/image4.jpg&amp;ehk=CvP0pTxVI7PoyHQ5tUsT0g&amp;r=0&amp;pid=OfficeInsert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cpixs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usdot/flight-delays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usdot/flight-delay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New_York_City-04.jpg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GoldenGateBridge.jpg" TargetMode="External"/><Relationship Id="rId2" Type="http://schemas.openxmlformats.org/officeDocument/2006/relationships/image" Target="../media/image8.jpg&amp;ehk=bWDg4v9Agc7i2G3xSoTmiw&amp;r=0&amp;pid=OfficeInsert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2010-02-19_3000x2000_chicago_skyline.jpg" TargetMode="External"/><Relationship Id="rId2" Type="http://schemas.openxmlformats.org/officeDocument/2006/relationships/image" Target="../media/image9.jpg&amp;ehk=9nY6AUFI5o94tk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8597575-4E9C-4631-9AA4-1BC9D48AD0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" t="10044" r="1959" b="100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86277F-DCE8-42E7-8A5A-D8EAE2F840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421052"/>
          </a:xfrm>
        </p:spPr>
        <p:txBody>
          <a:bodyPr anchor="t"/>
          <a:lstStyle/>
          <a:p>
            <a:r>
              <a:rPr lang="en-US" b="1" dirty="0">
                <a:highlight>
                  <a:srgbClr val="C0C0C0"/>
                </a:highlight>
              </a:rPr>
              <a:t>15 minutes or less!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5DE77-B44B-4866-9BC0-3DCFE6FF6A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87901"/>
            <a:ext cx="9144000" cy="941099"/>
          </a:xfrm>
        </p:spPr>
        <p:txBody>
          <a:bodyPr>
            <a:normAutofit/>
          </a:bodyPr>
          <a:lstStyle/>
          <a:p>
            <a:r>
              <a:rPr lang="en-US" sz="3200" dirty="0">
                <a:highlight>
                  <a:srgbClr val="C0C0C0"/>
                </a:highlight>
              </a:rPr>
              <a:t>Todd Schultz, Ph.D.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DAACA4-EFEF-4913-84B1-8CE3B27A3967}"/>
              </a:ext>
            </a:extLst>
          </p:cNvPr>
          <p:cNvSpPr txBox="1"/>
          <p:nvPr/>
        </p:nvSpPr>
        <p:spPr>
          <a:xfrm>
            <a:off x="9314659" y="6385133"/>
            <a:ext cx="2706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By Matthias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Ripp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CC-BY-SA</a:t>
            </a:r>
          </a:p>
        </p:txBody>
      </p:sp>
    </p:spTree>
    <p:extLst>
      <p:ext uri="{BB962C8B-B14F-4D97-AF65-F5344CB8AC3E}">
        <p14:creationId xmlns:p14="http://schemas.microsoft.com/office/powerpoint/2010/main" val="2061956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CEF1A-12B2-4C13-B4CA-33BB209BA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And the Winners are…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D3781-014E-452B-B60D-D37DF6CA2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New York City: JKF</a:t>
            </a:r>
          </a:p>
          <a:p>
            <a:r>
              <a:rPr lang="en-US" sz="3200" dirty="0"/>
              <a:t>The Bay Area: SJC</a:t>
            </a:r>
          </a:p>
          <a:p>
            <a:r>
              <a:rPr lang="en-US" sz="3200" dirty="0"/>
              <a:t>Chicago: MDW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10E6F9-8C8C-4C1B-B794-3551F4946A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58" t="13238" r="26039" b="32586"/>
          <a:stretch/>
        </p:blipFill>
        <p:spPr>
          <a:xfrm>
            <a:off x="6243917" y="881524"/>
            <a:ext cx="4552150" cy="50949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8D42D5-F5EF-4147-8CF3-88A20695BF00}"/>
              </a:ext>
            </a:extLst>
          </p:cNvPr>
          <p:cNvSpPr txBox="1"/>
          <p:nvPr/>
        </p:nvSpPr>
        <p:spPr>
          <a:xfrm>
            <a:off x="7174326" y="6492875"/>
            <a:ext cx="5017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publicdomainpictures.net  CC0 Public Domain</a:t>
            </a:r>
          </a:p>
        </p:txBody>
      </p:sp>
    </p:spTree>
    <p:extLst>
      <p:ext uri="{BB962C8B-B14F-4D97-AF65-F5344CB8AC3E}">
        <p14:creationId xmlns:p14="http://schemas.microsoft.com/office/powerpoint/2010/main" val="3339096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8DD71-B618-445E-B7EF-A302D8B55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Fine 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5E87E-D133-4DAA-8921-328FBF970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  <a:p>
            <a:pPr lvl="1"/>
            <a:r>
              <a:rPr lang="en-US" dirty="0"/>
              <a:t>Only considered arrival airport</a:t>
            </a:r>
          </a:p>
          <a:p>
            <a:pPr lvl="1"/>
            <a:r>
              <a:rPr lang="en-US" dirty="0"/>
              <a:t>Data limited to 2015</a:t>
            </a:r>
          </a:p>
          <a:p>
            <a:pPr lvl="1"/>
            <a:endParaRPr lang="en-US" dirty="0"/>
          </a:p>
          <a:p>
            <a:r>
              <a:rPr lang="en-US" dirty="0"/>
              <a:t>Future work</a:t>
            </a:r>
          </a:p>
          <a:p>
            <a:pPr lvl="1"/>
            <a:r>
              <a:rPr lang="en-US" dirty="0"/>
              <a:t>Expanding to more cities</a:t>
            </a:r>
          </a:p>
          <a:p>
            <a:pPr lvl="1"/>
            <a:r>
              <a:rPr lang="en-US" dirty="0"/>
              <a:t>Increasing the data factors included in the analysis</a:t>
            </a:r>
          </a:p>
        </p:txBody>
      </p:sp>
    </p:spTree>
    <p:extLst>
      <p:ext uri="{BB962C8B-B14F-4D97-AF65-F5344CB8AC3E}">
        <p14:creationId xmlns:p14="http://schemas.microsoft.com/office/powerpoint/2010/main" val="2343769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https://upload.wikimedia.org/wikipedia/commons/thumb/2/21/Airplane_Window_View_1_2013-04-01.jpg/1280px-Airplane_Window_View_1_2013-04-01.jpg">
            <a:extLst>
              <a:ext uri="{FF2B5EF4-FFF2-40B4-BE49-F238E27FC236}">
                <a16:creationId xmlns:a16="http://schemas.microsoft.com/office/drawing/2014/main" id="{6DF9D7DF-980C-4C73-B823-41B617BEB4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18701D-30CC-4C72-BAC4-35D14FFD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Have you ever traveled by airplane in the US?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739D0F-EDD1-4FBF-987B-B9340E4DFCA3}"/>
              </a:ext>
            </a:extLst>
          </p:cNvPr>
          <p:cNvSpPr txBox="1"/>
          <p:nvPr/>
        </p:nvSpPr>
        <p:spPr>
          <a:xfrm>
            <a:off x="9598629" y="6373171"/>
            <a:ext cx="2399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FASTILY CC BY-SA 3.0</a:t>
            </a:r>
          </a:p>
        </p:txBody>
      </p:sp>
    </p:spTree>
    <p:extLst>
      <p:ext uri="{BB962C8B-B14F-4D97-AF65-F5344CB8AC3E}">
        <p14:creationId xmlns:p14="http://schemas.microsoft.com/office/powerpoint/2010/main" val="2064310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D4DC750-60AF-4224-A53E-3248C2F19E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43750"/>
          <a:stretch/>
        </p:blipFill>
        <p:spPr>
          <a:xfrm>
            <a:off x="0" y="7817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F206F-6B19-45F5-B999-09E8F7E81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</a:rPr>
              <a:t>Have you ever had a delayed arrival?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3BB8547-95A8-42A1-A7B1-CAB871D128C2}"/>
              </a:ext>
            </a:extLst>
          </p:cNvPr>
          <p:cNvSpPr txBox="1">
            <a:spLocks/>
          </p:cNvSpPr>
          <p:nvPr/>
        </p:nvSpPr>
        <p:spPr>
          <a:xfrm>
            <a:off x="2135672" y="1771770"/>
            <a:ext cx="7892978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…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</a:rPr>
              <a:t>that caused you to miss a flight?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C5CB9A-9321-4692-9F9B-E3FDB2A1ED47}"/>
              </a:ext>
            </a:extLst>
          </p:cNvPr>
          <p:cNvSpPr txBox="1"/>
          <p:nvPr/>
        </p:nvSpPr>
        <p:spPr>
          <a:xfrm>
            <a:off x="8008733" y="6480851"/>
            <a:ext cx="4039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By Belle-Noir Magazine CC BY-NC-ND 3.0</a:t>
            </a:r>
          </a:p>
        </p:txBody>
      </p:sp>
    </p:spTree>
    <p:extLst>
      <p:ext uri="{BB962C8B-B14F-4D97-AF65-F5344CB8AC3E}">
        <p14:creationId xmlns:p14="http://schemas.microsoft.com/office/powerpoint/2010/main" val="241161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CC7CDD-91C6-4113-BA38-2022D1D94B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541"/>
          <a:stretch/>
        </p:blipFill>
        <p:spPr>
          <a:xfrm>
            <a:off x="-1" y="2250460"/>
            <a:ext cx="8191181" cy="46075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89D996-E436-433F-A533-1BA1DE5E5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39BA4-B84A-4842-9C0E-D1CE33ED7E2A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sz="2900" dirty="0"/>
              <a:t>To provide information to help air travelers avoid frustrating delays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780562-8347-42CE-AE6A-2E6BFBF97196}"/>
              </a:ext>
            </a:extLst>
          </p:cNvPr>
          <p:cNvSpPr txBox="1"/>
          <p:nvPr/>
        </p:nvSpPr>
        <p:spPr>
          <a:xfrm>
            <a:off x="9674199" y="6416168"/>
            <a:ext cx="2464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</a:t>
            </a:r>
            <a:r>
              <a:rPr lang="en-US" dirty="0">
                <a:hlinkClick r:id="rId4"/>
              </a:rPr>
              <a:t>ccPixs.com</a:t>
            </a:r>
            <a:r>
              <a:rPr lang="en-US" dirty="0"/>
              <a:t> CC-BY 2.0</a:t>
            </a:r>
          </a:p>
        </p:txBody>
      </p:sp>
    </p:spTree>
    <p:extLst>
      <p:ext uri="{BB962C8B-B14F-4D97-AF65-F5344CB8AC3E}">
        <p14:creationId xmlns:p14="http://schemas.microsoft.com/office/powerpoint/2010/main" val="2315269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hecklist, Check, List, Marker, Checked, Pen, Pencil">
            <a:extLst>
              <a:ext uri="{FF2B5EF4-FFF2-40B4-BE49-F238E27FC236}">
                <a16:creationId xmlns:a16="http://schemas.microsoft.com/office/drawing/2014/main" id="{ACEB99D0-217C-4271-8C93-B7B8BAE6E3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28" r="39102" b="14710"/>
          <a:stretch/>
        </p:blipFill>
        <p:spPr bwMode="auto">
          <a:xfrm>
            <a:off x="1" y="0"/>
            <a:ext cx="12192000" cy="6809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2F1874-D0B3-42AD-A451-1C2C2F273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b="1" dirty="0"/>
              <a:t>How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4B590-DEB6-4081-B468-C5EE130BF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 </a:t>
            </a:r>
            <a:r>
              <a:rPr lang="en-US" sz="3200" dirty="0"/>
              <a:t>To determine if a significant difference exists in the proportion of delayed arrival flights and the mean arrival delay for airports servicing the same metropolitan region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dirty="0"/>
              <a:t> New York City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dirty="0"/>
              <a:t> San Francisco Bay Area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dirty="0"/>
              <a:t> Chicago</a:t>
            </a:r>
            <a:endParaRPr lang="en-US" sz="3200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3200" dirty="0"/>
              <a:t> Public domain data from Kaggle Dataset entry </a:t>
            </a:r>
            <a:r>
              <a:rPr lang="en-US" sz="3200" u="sng" dirty="0">
                <a:hlinkClick r:id="rId3"/>
              </a:rPr>
              <a:t>Kaggle Flight Delays</a:t>
            </a:r>
            <a:r>
              <a:rPr lang="en-US" sz="3200" dirty="0"/>
              <a:t> originally from the US Department of Transportation Bureau of Transportation Statistics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0F6BCE-66F1-4A6B-9A35-6A93B6C4E0FA}"/>
              </a:ext>
            </a:extLst>
          </p:cNvPr>
          <p:cNvSpPr txBox="1"/>
          <p:nvPr/>
        </p:nvSpPr>
        <p:spPr>
          <a:xfrm>
            <a:off x="9520518" y="6440487"/>
            <a:ext cx="244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</a:t>
            </a:r>
            <a:r>
              <a:rPr lang="en-US" dirty="0" err="1"/>
              <a:t>Tero</a:t>
            </a:r>
            <a:r>
              <a:rPr lang="en-US" dirty="0"/>
              <a:t> </a:t>
            </a:r>
            <a:r>
              <a:rPr lang="en-US" dirty="0" err="1"/>
              <a:t>Vesalainen</a:t>
            </a:r>
            <a:r>
              <a:rPr lang="en-US" dirty="0"/>
              <a:t> CC-0</a:t>
            </a:r>
          </a:p>
        </p:txBody>
      </p:sp>
    </p:spTree>
    <p:extLst>
      <p:ext uri="{BB962C8B-B14F-4D97-AF65-F5344CB8AC3E}">
        <p14:creationId xmlns:p14="http://schemas.microsoft.com/office/powerpoint/2010/main" val="2490711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heck, Correct, Accept, Right, Choice, Mark, Symbol">
            <a:extLst>
              <a:ext uri="{FF2B5EF4-FFF2-40B4-BE49-F238E27FC236}">
                <a16:creationId xmlns:a16="http://schemas.microsoft.com/office/drawing/2014/main" id="{B70CEE35-8AF7-43E0-9B8C-1F42D481A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725" y="0"/>
            <a:ext cx="66865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2F1874-D0B3-42AD-A451-1C2C2F273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b="1" dirty="0"/>
              <a:t>How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4B590-DEB6-4081-B468-C5EE130BF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 </a:t>
            </a:r>
            <a:r>
              <a:rPr lang="en-US" sz="3200" dirty="0"/>
              <a:t>To determine if a significant difference exists in the proportion of delayed arrival flights and the mean arrival delay for airports servicing the same metropolitan region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dirty="0"/>
              <a:t> New York City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dirty="0"/>
              <a:t> San Francisco Bay Area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dirty="0"/>
              <a:t> Chicago</a:t>
            </a:r>
            <a:endParaRPr lang="en-US" sz="3200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3200" dirty="0"/>
              <a:t> Public domain data from Kaggle Dataset entry </a:t>
            </a:r>
            <a:r>
              <a:rPr lang="en-US" sz="3200" u="sng" dirty="0">
                <a:hlinkClick r:id="rId3"/>
              </a:rPr>
              <a:t>Kaggle Flight Delays</a:t>
            </a:r>
            <a:r>
              <a:rPr lang="en-US" sz="3200" dirty="0"/>
              <a:t> originally from the US Department of Transportation Bureau of Transportation Statistics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0F6BCE-66F1-4A6B-9A35-6A93B6C4E0FA}"/>
              </a:ext>
            </a:extLst>
          </p:cNvPr>
          <p:cNvSpPr txBox="1"/>
          <p:nvPr/>
        </p:nvSpPr>
        <p:spPr>
          <a:xfrm>
            <a:off x="9520518" y="6440487"/>
            <a:ext cx="244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CC-0</a:t>
            </a:r>
          </a:p>
        </p:txBody>
      </p:sp>
    </p:spTree>
    <p:extLst>
      <p:ext uri="{BB962C8B-B14F-4D97-AF65-F5344CB8AC3E}">
        <p14:creationId xmlns:p14="http://schemas.microsoft.com/office/powerpoint/2010/main" val="2172738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1DF1E0-4F0B-4B3C-856D-E521F6B376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550"/>
          <a:stretch/>
        </p:blipFill>
        <p:spPr>
          <a:xfrm>
            <a:off x="10919" y="0"/>
            <a:ext cx="1218108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0D8DB9-BA91-4498-B637-2043E5A78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The Big Apple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8EE7F3B-ED4D-42F8-A67F-0632A76C00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0162144"/>
              </p:ext>
            </p:extLst>
          </p:nvPr>
        </p:nvGraphicFramePr>
        <p:xfrm>
          <a:off x="838200" y="1825625"/>
          <a:ext cx="1051560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2505388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97114920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71408374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263647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Airport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Proportion of arrival flights delayed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Mean arrival delay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Maximum arrival delay</a:t>
                      </a:r>
                    </a:p>
                    <a:p>
                      <a:pPr algn="ctr"/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545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JFK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6.7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1294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662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LGA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10.4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1196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184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EWR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7.5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1294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448085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8DED17F-1BF7-4C00-9FA2-C4F678D0D8AB}"/>
              </a:ext>
            </a:extLst>
          </p:cNvPr>
          <p:cNvSpPr txBox="1"/>
          <p:nvPr/>
        </p:nvSpPr>
        <p:spPr>
          <a:xfrm>
            <a:off x="9014062" y="6371471"/>
            <a:ext cx="3055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 </a:t>
            </a:r>
            <a:r>
              <a:rPr lang="en-US" dirty="0" err="1">
                <a:solidFill>
                  <a:schemeClr val="bg1"/>
                </a:solidFill>
              </a:rPr>
              <a:t>Aurelien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Guichard</a:t>
            </a:r>
            <a:r>
              <a:rPr lang="en-US" dirty="0">
                <a:solidFill>
                  <a:schemeClr val="bg1"/>
                </a:solidFill>
              </a:rPr>
              <a:t> CC-BY-SA</a:t>
            </a:r>
          </a:p>
        </p:txBody>
      </p:sp>
    </p:spTree>
    <p:extLst>
      <p:ext uri="{BB962C8B-B14F-4D97-AF65-F5344CB8AC3E}">
        <p14:creationId xmlns:p14="http://schemas.microsoft.com/office/powerpoint/2010/main" val="901896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BC047E-910F-4299-8B93-1C3A71CC8A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649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0D8DB9-BA91-4498-B637-2043E5A78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The Bay Area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8EE7F3B-ED4D-42F8-A67F-0632A76C00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119157"/>
              </p:ext>
            </p:extLst>
          </p:nvPr>
        </p:nvGraphicFramePr>
        <p:xfrm>
          <a:off x="838200" y="1759844"/>
          <a:ext cx="1051560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2505388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97114920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71408374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6400556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Airport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Proportion of arrival flights delayed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Mean arrival delay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Maximum arrival delay</a:t>
                      </a:r>
                    </a:p>
                    <a:p>
                      <a:pPr algn="ctr"/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545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6.7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1120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662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4.7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519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184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SJC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4.2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484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448085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734E0FB-9B6B-408B-9F36-1917749B732C}"/>
              </a:ext>
            </a:extLst>
          </p:cNvPr>
          <p:cNvSpPr txBox="1"/>
          <p:nvPr/>
        </p:nvSpPr>
        <p:spPr>
          <a:xfrm>
            <a:off x="9689813" y="6308209"/>
            <a:ext cx="2444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 Peter Craig CC-BY-SA</a:t>
            </a:r>
          </a:p>
        </p:txBody>
      </p:sp>
    </p:spTree>
    <p:extLst>
      <p:ext uri="{BB962C8B-B14F-4D97-AF65-F5344CB8AC3E}">
        <p14:creationId xmlns:p14="http://schemas.microsoft.com/office/powerpoint/2010/main" val="2127624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05856C-0A4D-41E4-ABD6-65EC8C2FF5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2066" r="58754" b="42853"/>
          <a:stretch/>
        </p:blipFill>
        <p:spPr>
          <a:xfrm>
            <a:off x="0" y="1"/>
            <a:ext cx="1209466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0D8DB9-BA91-4498-B637-2043E5A78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Windy City 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8EE7F3B-ED4D-42F8-A67F-0632A76C00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0059555"/>
              </p:ext>
            </p:extLst>
          </p:nvPr>
        </p:nvGraphicFramePr>
        <p:xfrm>
          <a:off x="838200" y="1825625"/>
          <a:ext cx="105156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2505388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97114920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71408374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836668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Airport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Proportion of arrival flights delayed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Mean arrival delay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Maximum arrival delay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545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7.2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604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662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MDW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3.0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1638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18408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C13209E-DA73-4EC4-BA3A-6D18840DCF5E}"/>
              </a:ext>
            </a:extLst>
          </p:cNvPr>
          <p:cNvSpPr txBox="1"/>
          <p:nvPr/>
        </p:nvSpPr>
        <p:spPr>
          <a:xfrm>
            <a:off x="9720810" y="6419418"/>
            <a:ext cx="2373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 J. Crocker CC-BY-SA</a:t>
            </a:r>
          </a:p>
        </p:txBody>
      </p:sp>
    </p:spTree>
    <p:extLst>
      <p:ext uri="{BB962C8B-B14F-4D97-AF65-F5344CB8AC3E}">
        <p14:creationId xmlns:p14="http://schemas.microsoft.com/office/powerpoint/2010/main" val="867047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1809</TotalTime>
  <Words>362</Words>
  <Application>Microsoft Office PowerPoint</Application>
  <PresentationFormat>Widescreen</PresentationFormat>
  <Paragraphs>88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15 minutes or less!</vt:lpstr>
      <vt:lpstr>Have you ever traveled by airplane in the US?</vt:lpstr>
      <vt:lpstr>Have you ever had a delayed arrival?</vt:lpstr>
      <vt:lpstr>Purpose</vt:lpstr>
      <vt:lpstr>How</vt:lpstr>
      <vt:lpstr>How</vt:lpstr>
      <vt:lpstr>The Big Apple</vt:lpstr>
      <vt:lpstr>The Bay Area</vt:lpstr>
      <vt:lpstr>The Windy City </vt:lpstr>
      <vt:lpstr>And the Winners are…</vt:lpstr>
      <vt:lpstr>Fine Print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15 minutes or less!</dc:title>
  <dc:creator>Todd Schultz</dc:creator>
  <cp:lastModifiedBy>Todd Schultz</cp:lastModifiedBy>
  <cp:revision>37</cp:revision>
  <dcterms:created xsi:type="dcterms:W3CDTF">2017-12-05T00:13:46Z</dcterms:created>
  <dcterms:modified xsi:type="dcterms:W3CDTF">2017-12-06T06:27:31Z</dcterms:modified>
</cp:coreProperties>
</file>

<file path=docProps/thumbnail.jpeg>
</file>